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2C7E-2796-7AD1-49D1-A5CC483C9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5304-2BC1-571D-3DD9-5F4CC2F69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7350-77DE-2A3A-69C4-2908DF94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ED8AF-2804-6A52-48E7-C2D2F07E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C416C-8815-E4AF-E63B-BD78D0F6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4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7998-FE5E-E742-6F37-84E9AD44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F1A3F-B35F-165E-F5F3-593CA51CB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9B7CF-CA48-DD08-3293-653869B5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847B-1E5A-02B7-2656-C6B71F13F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4EB07-59FE-3D0A-83BA-C1BE2E74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9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3198E-E3F9-0F98-E603-4E977C1B5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53168-35EA-10CC-3373-1C5F8F619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A6FDB-4464-9854-B9B6-E6076782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E97C8-F964-BFD1-B33B-3FA2248A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8C2EC-11A3-D139-31CF-3E4D2F11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5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CFDF-82EE-BAC5-0A37-96EE8B13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8AC76-ABCC-3C87-1E43-4E22D85FE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EAC53-FC29-3AF4-7BB4-80743973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4683-C179-4D61-9841-4F81A25F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C81E9-6502-A86A-5C89-5AFAE086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69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206E-EA13-582F-3435-F1BFC0387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8A528-D297-7537-5055-8FD94D0C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AAFC-713E-8033-5C16-CE181DA3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67092-6C61-E9BF-1895-13883DFD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40DA9-DDB8-46AE-EBBD-0957EE6D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B7C8-09A9-F96E-79A0-599F846D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A496-DF7E-D86B-7BF0-33974BA12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EE6A1-42C0-B92E-9C96-226CC5F88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7AEFF-D1BE-2F0B-B835-2C5CB984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B992A-17FE-9E65-5C07-2459C63E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7E118-DB3E-258A-D8B5-25D63130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3903-C400-A76A-9F02-6EB2CA26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81335-75C1-77AA-D752-29A973244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6333-9027-87DC-1163-33A144614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FB30F-0023-2706-F60A-94185FB5B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8D876-25DA-61DC-70C7-A1E4F360A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33EC2-56A7-788E-43F5-35452211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4DCE1-3F7D-AC5B-1D20-0957A9C3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703A1-C6A2-453A-8427-F9B20981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5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EE81-53B4-D577-B0EC-069FE25C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4091A-9448-F613-76EB-4C1B55C2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CBAED-CDD4-C211-2ADC-A1A1FB03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FDB63-A62E-D442-935C-8A33D266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2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7F730-DB9E-658D-A69A-4A41696D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E53F4-2127-F3E1-7DCD-C60EF03B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E9319-8C8F-CE61-C9A5-E7B72FB6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8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DE61-1013-7838-39B9-2345280B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FAF4-1577-186E-CD76-22D240E7A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88DD7-0066-FE90-856D-9062313DB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53A42-E255-F7EF-1617-A8E8BC5A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F859D-9F17-4186-D153-48E41A60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43F84-A407-B44A-E66D-3D73176A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8651-2CDD-679E-4B12-AD1A0C6E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27AB8-C87B-A691-F82C-48C4B1AA7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6ECBE-6612-0C3C-1117-3EEC9AEC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C65EE-4B4B-335D-2409-F43F0388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B5EF2-4E02-6097-5BB8-3155759E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A2B54-5451-734B-5270-7FDAB66C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76623-C106-567C-3A7D-F86B1E4D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5DED-BDAC-1303-0225-1CB98A73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2F9F8-BCC7-8856-A6A5-CFC1F2593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2541C-C7A8-4150-9805-C084FB2692BE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E1A71-1B17-AC21-F75B-6D344DBEA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09C88-A146-8D11-6401-DF08B8EA1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2384F-7CE4-4CD8-94B8-CAB606BA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441F6-D9B2-E087-16C9-DE92A220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4246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5C9B3-B563-8B04-EC9C-50F4A8FA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4E12F-6E0B-7A03-4115-7C31925F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7C882-88E7-F0B9-CAEA-85D2F706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2" y="203200"/>
            <a:ext cx="10969918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42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81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FCEEC-602F-3533-D176-F034DCCF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675E1-E2CB-E4AD-5445-875BB1B5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04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2AC6D-70C4-7E25-DFD9-F619ECF3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9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631B0-7DEB-3742-2B2D-D80EEE9A2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A4CC0-4CB1-5506-91D9-848F4730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" y="111760"/>
            <a:ext cx="12044438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9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9E935-CAE2-F9F7-AE07-0A95306E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8" y="643467"/>
            <a:ext cx="80448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9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3E4F3-B69A-DEBE-3787-37FFC5AF9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r="249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8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A1D3E-ACC0-0EE1-4A8B-091021B6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9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EAD49-5AB3-7FCB-EF18-8F7D0C29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3A233-FF62-17F8-57A6-408418F2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97329"/>
            <a:ext cx="6716272" cy="4063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51EB3-B04C-DDE0-031A-A1C50F5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484632"/>
            <a:ext cx="3651016" cy="5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9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46D66-9374-04EB-EF0F-BFAF5DA4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EEC56-6CB2-6C87-CD73-E8710DB6E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2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753EA-9999-FD82-0A92-27F27067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7093"/>
            <a:ext cx="10905066" cy="444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3AB3E-71F9-B2AD-CD55-70AA4692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7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76335-C557-AF79-160C-B2B8AC37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9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462A-E112-5C0D-231A-DC1831F4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3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C6489-B2E8-A322-B35E-BF01EEC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29553"/>
            <a:ext cx="10905066" cy="29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B0A5F-CBC5-0209-648A-6F9621A3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6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34D16-102E-8D2E-9646-62F425BB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5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9BC6D-B90B-0230-1A6A-4ACB1386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56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A0C8D-FB42-E7AA-4FD8-066DD262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26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1AE9D-14D6-A954-F06B-60FC417C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0"/>
            <a:ext cx="10905066" cy="44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8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585EE-E5AF-EEC6-7B8C-2C5EFD2DA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4" b="15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3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67112-34F7-2ED0-79A8-A97D45CA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19B26-3178-C36A-38F6-F6EEDB00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AEEA-C2D7-73C6-7A3F-D569C750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1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0A91F-4473-1903-C77C-6D3B4008C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9A46E-2BA5-FE30-B824-6BFA6C82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4" b="612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E22EF-3084-548C-7B2E-E71444E98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3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5FCAB-7B66-335B-63BB-FAEDA7C8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13" y="0"/>
            <a:ext cx="12198773" cy="5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DD327-1A25-79C6-EB61-D48B252A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Adibasha Samiulla, Rehaman</dc:creator>
  <cp:lastModifiedBy>Adibasha Samiulla, Rehaman</cp:lastModifiedBy>
  <cp:revision>2</cp:revision>
  <dcterms:created xsi:type="dcterms:W3CDTF">2023-05-20T10:29:28Z</dcterms:created>
  <dcterms:modified xsi:type="dcterms:W3CDTF">2023-05-21T18:25:09Z</dcterms:modified>
</cp:coreProperties>
</file>